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9" r:id="rId4"/>
    <p:sldId id="269" r:id="rId5"/>
    <p:sldId id="258" r:id="rId6"/>
    <p:sldId id="260" r:id="rId7"/>
    <p:sldId id="266" r:id="rId8"/>
    <p:sldId id="261" r:id="rId9"/>
    <p:sldId id="265" r:id="rId10"/>
    <p:sldId id="262" r:id="rId11"/>
    <p:sldId id="264" r:id="rId12"/>
    <p:sldId id="270" r:id="rId13"/>
    <p:sldId id="271" r:id="rId14"/>
    <p:sldId id="28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79" d="100"/>
          <a:sy n="79" d="100"/>
        </p:scale>
        <p:origin x="108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D1A1D-8948-A040-995B-5844A20EF16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F7BFA-9CA9-4440-A4EA-9D7D193FB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5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F7BFA-9CA9-4440-A4EA-9D7D193FB3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F7BFA-9CA9-4440-A4EA-9D7D193FB3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0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4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8C65-886E-9B47-A44F-0FCB79927E26}" type="datetime1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ПРОДВИНУТЫЙ УРОВЕНЬ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5" name="Picture 14" descr="EV3Lessons.co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917" y="473502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18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C9851-6CDD-BE48-A5EE-5984ED7D35D3}" type="datetime1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98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35A9-D0F7-5442-A2A5-3821E328C53A}" type="datetime1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629E-B9DC-B443-9B3C-488FB46A674F}" type="datetime1">
              <a:rPr lang="en-US" smtClean="0"/>
              <a:t>6/22/2019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782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3821-486F-9243-9B76-6FD3C50D68F1}" type="datetime1">
              <a:rPr lang="en-US" smtClean="0"/>
              <a:t>6/22/2019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3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1B001-C6D2-0E4A-B96A-CF311D277FBC}" type="datetime1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0322B-0C60-1444-AEFC-4D14715B4128}" type="datetime1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342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774C13B3-1BC8-D648-8EE2-7A64CCA03C3F}" type="datetime1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990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0576-0F70-C34F-9B09-C14A7A14E59A}" type="datetime1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302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25D0DFE-6C15-674B-B28A-26155C304502}" type="datetime1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Copyright EV3Lessons, 2016, Last Edit 7/19/2016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F79E4E91-918E-824B-98FA-79F5D4491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8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Bluetooth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459013" y="4560129"/>
            <a:ext cx="2225974" cy="1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9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163" y="1818870"/>
            <a:ext cx="4554965" cy="4307294"/>
          </a:xfrm>
        </p:spPr>
        <p:txBody>
          <a:bodyPr>
            <a:normAutofit/>
          </a:bodyPr>
          <a:lstStyle/>
          <a:p>
            <a:r>
              <a:rPr lang="ru-RU" dirty="0"/>
              <a:t>Двигайте первого робота рукой и отправьте мощность моторов другому роботу</a:t>
            </a:r>
            <a:endParaRPr lang="en-US" dirty="0"/>
          </a:p>
          <a:p>
            <a:r>
              <a:rPr lang="ru-RU" dirty="0"/>
              <a:t>Пусть второй </a:t>
            </a:r>
            <a:r>
              <a:rPr lang="ru-RU" dirty="0" err="1"/>
              <a:t>брик</a:t>
            </a:r>
            <a:r>
              <a:rPr lang="ru-RU" dirty="0"/>
              <a:t> получит данные и повторит движения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Испытание </a:t>
            </a:r>
            <a:r>
              <a:rPr lang="en-US" dirty="0"/>
              <a:t>2: </a:t>
            </a:r>
            <a:r>
              <a:rPr lang="ru-RU" dirty="0"/>
              <a:t>синхронизация роботов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692" y="1818870"/>
            <a:ext cx="3666811" cy="275010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79927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606" y="2268034"/>
            <a:ext cx="7241628" cy="22498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Испытание </a:t>
            </a:r>
            <a:r>
              <a:rPr lang="en-US" dirty="0"/>
              <a:t>2 </a:t>
            </a:r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656" y="1543711"/>
            <a:ext cx="225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Код робота-</a:t>
            </a:r>
            <a:r>
              <a:rPr lang="en-US" dirty="0"/>
              <a:t>Sender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656" y="4313891"/>
            <a:ext cx="290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Код робота-</a:t>
            </a:r>
            <a:r>
              <a:rPr lang="en-US" dirty="0"/>
              <a:t>Receiver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1029" y="4476326"/>
            <a:ext cx="4514629" cy="2177645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41683" y="1366310"/>
            <a:ext cx="3531476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Считайте текущую мощность моторов и отправьте их разными сообщениями другому роботу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177" y="5337300"/>
            <a:ext cx="2679812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Считайте два разных сообщения и примените их в блоке независимого управления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51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31839"/>
            <a:ext cx="5339255" cy="5470318"/>
          </a:xfrm>
        </p:spPr>
        <p:txBody>
          <a:bodyPr>
            <a:noAutofit/>
          </a:bodyPr>
          <a:lstStyle/>
          <a:p>
            <a:r>
              <a:rPr lang="ru-RU" sz="1800" dirty="0"/>
              <a:t>Если вы знаете, как использовать </a:t>
            </a:r>
            <a:r>
              <a:rPr lang="ru-RU" sz="1800" dirty="0" err="1"/>
              <a:t>Bluetooth</a:t>
            </a:r>
            <a:r>
              <a:rPr lang="ru-RU" sz="1800" dirty="0"/>
              <a:t> на EV3, вы можете создавать сложные роботов, в которых движение координируется и синхронизируется.</a:t>
            </a:r>
            <a:endParaRPr lang="en-US" sz="1800" dirty="0"/>
          </a:p>
          <a:p>
            <a:r>
              <a:rPr lang="ru-RU" sz="1800" dirty="0"/>
              <a:t>Орел мастера Ли </a:t>
            </a:r>
            <a:r>
              <a:rPr lang="ru-RU" sz="1800" dirty="0" err="1"/>
              <a:t>Магпили</a:t>
            </a:r>
            <a:r>
              <a:rPr lang="ru-RU" sz="1800" dirty="0"/>
              <a:t> - пример такого проекта, где сообщения </a:t>
            </a:r>
            <a:r>
              <a:rPr lang="ru-RU" sz="1800" dirty="0" err="1"/>
              <a:t>Bluetooth</a:t>
            </a:r>
            <a:r>
              <a:rPr lang="ru-RU" sz="1800" dirty="0"/>
              <a:t> используются для координации движения головы, ног и крыльев.</a:t>
            </a:r>
            <a:r>
              <a:rPr lang="en-US" sz="1800" dirty="0"/>
              <a:t> (</a:t>
            </a:r>
            <a:r>
              <a:rPr lang="ru-RU" sz="1800" dirty="0"/>
              <a:t>Фотографии и код размещены с разрешения автора</a:t>
            </a:r>
            <a:r>
              <a:rPr lang="en-US" sz="1800" dirty="0"/>
              <a:t>.) </a:t>
            </a:r>
            <a:r>
              <a:rPr lang="ru-RU" sz="1800" dirty="0"/>
              <a:t>Другой </a:t>
            </a:r>
            <a:r>
              <a:rPr lang="ru-RU" sz="1800" dirty="0" err="1"/>
              <a:t>брик</a:t>
            </a:r>
            <a:r>
              <a:rPr lang="ru-RU" sz="1800" dirty="0"/>
              <a:t> использовал </a:t>
            </a:r>
            <a:r>
              <a:rPr lang="en-US" sz="1800" dirty="0"/>
              <a:t>Bluetooth </a:t>
            </a:r>
            <a:r>
              <a:rPr lang="ru-RU" sz="1800" dirty="0"/>
              <a:t>для удаленного управления Орлом</a:t>
            </a:r>
            <a:r>
              <a:rPr lang="en-US" sz="1800" dirty="0"/>
              <a:t>. </a:t>
            </a:r>
          </a:p>
          <a:p>
            <a:r>
              <a:rPr lang="ru-RU" sz="1800" dirty="0"/>
              <a:t>Этот проект требует следующие детали</a:t>
            </a:r>
            <a:r>
              <a:rPr lang="en-US" sz="1800" dirty="0"/>
              <a:t>:</a:t>
            </a:r>
          </a:p>
          <a:p>
            <a:pPr lvl="1"/>
            <a:r>
              <a:rPr lang="de-DE" sz="1800" dirty="0"/>
              <a:t>5 EV3</a:t>
            </a:r>
          </a:p>
          <a:p>
            <a:pPr lvl="1"/>
            <a:r>
              <a:rPr lang="de-DE" sz="1800" dirty="0"/>
              <a:t>17 </a:t>
            </a:r>
            <a:r>
              <a:rPr lang="ru-RU" sz="1800" dirty="0"/>
              <a:t>Моторов</a:t>
            </a:r>
            <a:r>
              <a:rPr lang="de-DE" sz="1800" dirty="0"/>
              <a:t> </a:t>
            </a:r>
          </a:p>
          <a:p>
            <a:pPr lvl="1"/>
            <a:r>
              <a:rPr lang="de-DE" sz="1800" dirty="0"/>
              <a:t>2 </a:t>
            </a:r>
            <a:r>
              <a:rPr lang="ru-RU" sz="1800" dirty="0"/>
              <a:t>Датчика касания</a:t>
            </a:r>
            <a:r>
              <a:rPr lang="de-DE" sz="1800" dirty="0"/>
              <a:t> 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Собираем все вместе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255" y="1818870"/>
            <a:ext cx="3456590" cy="460878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205284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EV3Lessons, 2016, Last Edit 7/19/2016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Орел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98" y="2769344"/>
            <a:ext cx="8839200" cy="2256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840" y="1950577"/>
            <a:ext cx="821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небольшая часть кода Орла</a:t>
            </a:r>
            <a:r>
              <a:rPr lang="en-US" dirty="0"/>
              <a:t>. </a:t>
            </a:r>
            <a:r>
              <a:rPr lang="ru-RU" dirty="0"/>
              <a:t>Здесь вы видите, что у Орла есть пять режимов</a:t>
            </a:r>
            <a:r>
              <a:rPr lang="en-US" dirty="0"/>
              <a:t>.  </a:t>
            </a:r>
            <a:r>
              <a:rPr lang="ru-RU" dirty="0"/>
              <a:t>На этом экране видно</a:t>
            </a:r>
            <a:r>
              <a:rPr lang="en-US" dirty="0"/>
              <a:t>, </a:t>
            </a:r>
            <a:r>
              <a:rPr lang="ru-RU" dirty="0"/>
              <a:t>что отправляются сообщения на </a:t>
            </a:r>
            <a:r>
              <a:rPr lang="ru-RU" dirty="0" err="1"/>
              <a:t>брики</a:t>
            </a:r>
            <a:r>
              <a:rPr lang="en-US" dirty="0"/>
              <a:t> “Legs1” </a:t>
            </a:r>
            <a:r>
              <a:rPr lang="ru-RU" dirty="0"/>
              <a:t>и </a:t>
            </a:r>
            <a:r>
              <a:rPr lang="en-US" dirty="0"/>
              <a:t>“Wings”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1709" y="6063676"/>
            <a:ext cx="840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Спасибо Мастеру Ли </a:t>
            </a:r>
            <a:r>
              <a:rPr lang="ru-RU" dirty="0" err="1"/>
              <a:t>Магпили</a:t>
            </a:r>
            <a:r>
              <a:rPr lang="ru-RU" dirty="0"/>
              <a:t> за то, что он поделился своим кодом с EV3Lessons.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41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урок создан </a:t>
            </a:r>
            <a:r>
              <a:rPr lang="en-US" dirty="0"/>
              <a:t>Sanjay </a:t>
            </a:r>
            <a:r>
              <a:rPr lang="en-US" dirty="0" err="1"/>
              <a:t>Seshan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Arvind </a:t>
            </a:r>
            <a:r>
              <a:rPr lang="en-US" dirty="0" err="1"/>
              <a:t>Seshan</a:t>
            </a:r>
            <a:endParaRPr lang="en-US" dirty="0"/>
          </a:p>
          <a:p>
            <a:r>
              <a:rPr lang="ru-RU" dirty="0"/>
              <a:t>Больше уроков доступно на сайте  </a:t>
            </a:r>
            <a:r>
              <a:rPr lang="en-US" dirty="0"/>
              <a:t>mindlesson.ru </a:t>
            </a:r>
            <a:r>
              <a:rPr lang="ru-RU" dirty="0"/>
              <a:t>и </a:t>
            </a:r>
            <a:r>
              <a:rPr lang="en-US" dirty="0"/>
              <a:t>ev3lessons.com</a:t>
            </a:r>
            <a:endParaRPr lang="ru-RU" dirty="0"/>
          </a:p>
          <a:p>
            <a:r>
              <a:rPr lang="ru-RU" dirty="0"/>
              <a:t>Перевод осуществил: Абай Владимир</a:t>
            </a:r>
            <a:r>
              <a:rPr lang="en-US" dirty="0"/>
              <a:t>, abayvladimir@hotmail.com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Благодарность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2A4A9CE-1EBD-47CE-8F58-01B2FE80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8" y="6437032"/>
            <a:ext cx="6124902" cy="365125"/>
          </a:xfrm>
        </p:spPr>
        <p:txBody>
          <a:bodyPr/>
          <a:lstStyle/>
          <a:p>
            <a:r>
              <a:rPr lang="en-US" dirty="0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245391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Научимся использовать </a:t>
            </a:r>
            <a:r>
              <a:rPr lang="en-US" dirty="0"/>
              <a:t>Bluetooth </a:t>
            </a:r>
            <a:r>
              <a:rPr lang="ru-RU" dirty="0"/>
              <a:t>на </a:t>
            </a:r>
            <a:r>
              <a:rPr lang="en-US" dirty="0"/>
              <a:t>EV3</a:t>
            </a:r>
          </a:p>
          <a:p>
            <a:r>
              <a:rPr lang="ru-RU" dirty="0"/>
              <a:t>Научимся отправлять и получать сообщения между </a:t>
            </a:r>
            <a:r>
              <a:rPr lang="ru-RU" dirty="0" err="1"/>
              <a:t>бриками</a:t>
            </a:r>
            <a:r>
              <a:rPr lang="ru-RU" dirty="0"/>
              <a:t> </a:t>
            </a:r>
            <a:r>
              <a:rPr lang="en-US" dirty="0"/>
              <a:t>EV3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этом занятии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46410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698" y="1818870"/>
            <a:ext cx="8761421" cy="4307294"/>
          </a:xfrm>
        </p:spPr>
        <p:txBody>
          <a:bodyPr/>
          <a:lstStyle/>
          <a:p>
            <a:r>
              <a:rPr lang="en-US" dirty="0"/>
              <a:t>Bluetooth </a:t>
            </a:r>
            <a:r>
              <a:rPr lang="ru-RU" dirty="0"/>
              <a:t>использует радиочастоты для связи между </a:t>
            </a:r>
            <a:r>
              <a:rPr lang="ru-RU" dirty="0" err="1"/>
              <a:t>бриками</a:t>
            </a:r>
            <a:endParaRPr lang="en-US" dirty="0"/>
          </a:p>
          <a:p>
            <a:r>
              <a:rPr lang="en-US" dirty="0"/>
              <a:t>EV3 </a:t>
            </a:r>
            <a:r>
              <a:rPr lang="ru-RU" dirty="0"/>
              <a:t>использует </a:t>
            </a:r>
            <a:r>
              <a:rPr lang="en-US" dirty="0"/>
              <a:t>Bluetooth</a:t>
            </a:r>
            <a:r>
              <a:rPr lang="ru-RU" dirty="0"/>
              <a:t>, чтобы загружать программы без провода</a:t>
            </a:r>
            <a:endParaRPr lang="en-US" dirty="0"/>
          </a:p>
          <a:p>
            <a:r>
              <a:rPr lang="en-US" dirty="0"/>
              <a:t>EV3 </a:t>
            </a:r>
            <a:r>
              <a:rPr lang="ru-RU" dirty="0"/>
              <a:t>также использует </a:t>
            </a:r>
            <a:r>
              <a:rPr lang="en-US" dirty="0"/>
              <a:t>Bluetooth </a:t>
            </a:r>
            <a:r>
              <a:rPr lang="ru-RU" dirty="0"/>
              <a:t>для связи с другими </a:t>
            </a:r>
            <a:r>
              <a:rPr lang="ru-RU" dirty="0" err="1"/>
              <a:t>бриками</a:t>
            </a:r>
            <a:r>
              <a:rPr lang="ru-RU" dirty="0"/>
              <a:t> </a:t>
            </a:r>
            <a:r>
              <a:rPr lang="en-US" dirty="0"/>
              <a:t>EV3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Bluetooth?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51248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17641" y="4540468"/>
            <a:ext cx="3940609" cy="1585695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Координация нескольких роботов</a:t>
            </a:r>
            <a:endParaRPr lang="en-US" dirty="0"/>
          </a:p>
          <a:p>
            <a:pPr lvl="1"/>
            <a:r>
              <a:rPr lang="ru-RU" dirty="0"/>
              <a:t>Пускай он выполняют одинаковые действия</a:t>
            </a:r>
            <a:endParaRPr lang="en-US" dirty="0"/>
          </a:p>
          <a:p>
            <a:pPr lvl="1"/>
            <a:r>
              <a:rPr lang="ru-RU" dirty="0"/>
              <a:t>Синхронизировать свои действия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Зачем использовать </a:t>
            </a:r>
            <a:r>
              <a:rPr lang="en-US" dirty="0"/>
              <a:t>Bluetooth </a:t>
            </a:r>
            <a:r>
              <a:rPr lang="ru-RU" dirty="0"/>
              <a:t>на </a:t>
            </a:r>
            <a:r>
              <a:rPr lang="en-US" dirty="0"/>
              <a:t>EV3?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58" y="1818870"/>
            <a:ext cx="3398345" cy="2548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84" y="1818870"/>
            <a:ext cx="3400223" cy="2551442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550593" y="4540467"/>
            <a:ext cx="3940609" cy="1585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Управление большим роботом с несколькими </a:t>
            </a:r>
            <a:r>
              <a:rPr lang="ru-RU" dirty="0" err="1"/>
              <a:t>бриками</a:t>
            </a:r>
            <a:endParaRPr lang="en-US" dirty="0"/>
          </a:p>
          <a:p>
            <a:r>
              <a:rPr lang="ru-RU" dirty="0"/>
              <a:t>Альтернатива последовательному подключению </a:t>
            </a:r>
            <a:r>
              <a:rPr lang="ru-RU" dirty="0" err="1"/>
              <a:t>бриков</a:t>
            </a:r>
            <a:r>
              <a:rPr lang="en-US" dirty="0"/>
              <a:t>: </a:t>
            </a:r>
            <a:r>
              <a:rPr lang="ru-RU" dirty="0"/>
              <a:t>требует меньше проводов, но нужны отдельные программы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2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Дайте каждому </a:t>
            </a:r>
            <a:r>
              <a:rPr lang="ru-RU" dirty="0" err="1"/>
              <a:t>брику</a:t>
            </a:r>
            <a:r>
              <a:rPr lang="ru-RU" dirty="0"/>
              <a:t> уникальное имя</a:t>
            </a:r>
            <a:r>
              <a:rPr lang="en-US" dirty="0"/>
              <a:t> (Sender </a:t>
            </a:r>
            <a:r>
              <a:rPr lang="ru-RU" dirty="0"/>
              <a:t>и </a:t>
            </a:r>
            <a:r>
              <a:rPr lang="en-US" dirty="0"/>
              <a:t>Receiver </a:t>
            </a:r>
            <a:r>
              <a:rPr lang="ru-RU" dirty="0"/>
              <a:t>для этого занятия</a:t>
            </a:r>
            <a:r>
              <a:rPr lang="en-US" dirty="0"/>
              <a:t>)</a:t>
            </a:r>
          </a:p>
          <a:p>
            <a:r>
              <a:rPr lang="ru-RU" dirty="0"/>
              <a:t>Используйте </a:t>
            </a:r>
            <a:r>
              <a:rPr lang="en-US" dirty="0"/>
              <a:t>USB </a:t>
            </a:r>
            <a:r>
              <a:rPr lang="ru-RU" dirty="0"/>
              <a:t>кабель для загрузки программы на </a:t>
            </a:r>
            <a:r>
              <a:rPr lang="ru-RU" dirty="0" err="1"/>
              <a:t>брики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вместо </a:t>
            </a:r>
            <a:r>
              <a:rPr lang="en-US" dirty="0"/>
              <a:t>Bluetooth). </a:t>
            </a:r>
            <a:r>
              <a:rPr lang="ru-RU" dirty="0"/>
              <a:t>Вы не можете подключиться к </a:t>
            </a:r>
            <a:r>
              <a:rPr lang="en-US" dirty="0"/>
              <a:t>EV3s </a:t>
            </a:r>
            <a:r>
              <a:rPr lang="ru-RU" dirty="0"/>
              <a:t>и </a:t>
            </a:r>
            <a:r>
              <a:rPr lang="en-US" dirty="0"/>
              <a:t>PC </a:t>
            </a:r>
            <a:r>
              <a:rPr lang="ru-RU" dirty="0"/>
              <a:t>в одно и тоже время</a:t>
            </a:r>
            <a:endParaRPr lang="en-US" dirty="0"/>
          </a:p>
          <a:p>
            <a:r>
              <a:rPr lang="ru-RU" dirty="0"/>
              <a:t>Сначала запускайте робота-</a:t>
            </a:r>
            <a:r>
              <a:rPr lang="en-US" dirty="0"/>
              <a:t>receiver </a:t>
            </a:r>
            <a:r>
              <a:rPr lang="ru-RU" dirty="0"/>
              <a:t>затем робота-</a:t>
            </a:r>
            <a:r>
              <a:rPr lang="en-US" dirty="0"/>
              <a:t>sender </a:t>
            </a:r>
            <a:r>
              <a:rPr lang="ru-RU" dirty="0"/>
              <a:t>в испытаниях на этом уроке</a:t>
            </a:r>
            <a:r>
              <a:rPr lang="en-US" dirty="0"/>
              <a:t>. </a:t>
            </a:r>
            <a:r>
              <a:rPr lang="ru-RU" dirty="0"/>
              <a:t>Это потому, что решение задачи отправляет сообщение только один раз в Испытании </a:t>
            </a:r>
            <a:r>
              <a:rPr lang="en-US" dirty="0"/>
              <a:t>1.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Советы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15180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Активируем </a:t>
            </a:r>
            <a:r>
              <a:rPr lang="en-US" dirty="0"/>
              <a:t>Bluetooth </a:t>
            </a:r>
            <a:r>
              <a:rPr lang="ru-RU" dirty="0"/>
              <a:t>на </a:t>
            </a:r>
            <a:r>
              <a:rPr lang="en-US" dirty="0"/>
              <a:t>EV3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74772" y="1600200"/>
            <a:ext cx="5428620" cy="483683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Включение </a:t>
            </a:r>
            <a:r>
              <a:rPr lang="en-US" dirty="0"/>
              <a:t>Bluetooth:</a:t>
            </a:r>
          </a:p>
          <a:p>
            <a:pPr lvl="1"/>
            <a:r>
              <a:rPr lang="ru-RU" dirty="0"/>
              <a:t>В меню </a:t>
            </a:r>
            <a:r>
              <a:rPr lang="en-US" dirty="0"/>
              <a:t>EV3, </a:t>
            </a:r>
            <a:r>
              <a:rPr lang="ru-RU" dirty="0"/>
              <a:t>откройте 4 вкладку</a:t>
            </a:r>
            <a:endParaRPr lang="en-US" dirty="0"/>
          </a:p>
          <a:p>
            <a:pPr lvl="1"/>
            <a:r>
              <a:rPr lang="ru-RU" dirty="0"/>
              <a:t>Откройте пункт</a:t>
            </a:r>
            <a:r>
              <a:rPr lang="en-US" dirty="0"/>
              <a:t> “Bluetooth” </a:t>
            </a:r>
            <a:r>
              <a:rPr lang="ru-RU" dirty="0"/>
              <a:t>и активируйте его</a:t>
            </a:r>
            <a:endParaRPr lang="en-US" dirty="0"/>
          </a:p>
          <a:p>
            <a:r>
              <a:rPr lang="ru-RU" dirty="0"/>
              <a:t>Для подключения к другому </a:t>
            </a:r>
            <a:r>
              <a:rPr lang="ru-RU" dirty="0" err="1"/>
              <a:t>брику</a:t>
            </a:r>
            <a:r>
              <a:rPr lang="ru-RU" dirty="0"/>
              <a:t> вернитесь в меню </a:t>
            </a:r>
            <a:r>
              <a:rPr lang="en-US" dirty="0"/>
              <a:t>Bluetooth</a:t>
            </a:r>
          </a:p>
          <a:p>
            <a:pPr lvl="1"/>
            <a:r>
              <a:rPr lang="ru-RU" dirty="0"/>
              <a:t>Пройдите в </a:t>
            </a:r>
            <a:r>
              <a:rPr lang="en-US" dirty="0"/>
              <a:t>“Connections”</a:t>
            </a:r>
          </a:p>
          <a:p>
            <a:pPr lvl="1"/>
            <a:r>
              <a:rPr lang="ru-RU" dirty="0"/>
              <a:t>Выберите </a:t>
            </a:r>
            <a:r>
              <a:rPr lang="en-US" dirty="0"/>
              <a:t>“Search” </a:t>
            </a:r>
            <a:r>
              <a:rPr lang="ru-RU" dirty="0"/>
              <a:t>и найдите другой </a:t>
            </a:r>
            <a:r>
              <a:rPr lang="ru-RU" dirty="0" err="1"/>
              <a:t>брик</a:t>
            </a:r>
            <a:endParaRPr lang="en-US" dirty="0"/>
          </a:p>
          <a:p>
            <a:r>
              <a:rPr lang="ru-RU" dirty="0"/>
              <a:t>Вы также можете управлять связями с помощью блока «Подключение через </a:t>
            </a:r>
            <a:r>
              <a:rPr lang="en-US" dirty="0"/>
              <a:t>Bluetooth</a:t>
            </a:r>
            <a:r>
              <a:rPr lang="ru-RU" dirty="0"/>
              <a:t>»</a:t>
            </a:r>
            <a:r>
              <a:rPr lang="en-US" dirty="0"/>
              <a:t>.  </a:t>
            </a:r>
            <a:r>
              <a:rPr lang="ru-RU" dirty="0"/>
              <a:t>На мы не используем этот блок на этом уроке</a:t>
            </a:r>
            <a:r>
              <a:rPr lang="en-US" dirty="0"/>
              <a:t>.</a:t>
            </a:r>
          </a:p>
        </p:txBody>
      </p:sp>
      <p:pic>
        <p:nvPicPr>
          <p:cNvPr id="6" name="Picture 4" descr="C:\Users\mjones\Desktop\Connect a Host Computer Running Windows to an EV3 Brick Using Bluetooth - MATLAB &amp; Simulink_files\bt_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009"/>
          <a:stretch/>
        </p:blipFill>
        <p:spPr bwMode="auto">
          <a:xfrm>
            <a:off x="5924234" y="3863181"/>
            <a:ext cx="2546350" cy="168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jones\Desktop\Connect a Host Computer Running Windows to an EV3 Brick Using Bluetooth - MATLAB &amp; Simulink_files\bt_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33"/>
          <a:stretch/>
        </p:blipFill>
        <p:spPr bwMode="auto">
          <a:xfrm>
            <a:off x="5924234" y="1786758"/>
            <a:ext cx="2546350" cy="168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51614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698" y="1659229"/>
            <a:ext cx="3835854" cy="4307294"/>
          </a:xfrm>
        </p:spPr>
        <p:txBody>
          <a:bodyPr>
            <a:normAutofit/>
          </a:bodyPr>
          <a:lstStyle/>
          <a:p>
            <a:r>
              <a:rPr lang="ru-RU" dirty="0"/>
              <a:t>Блок «обмен сообщениями» может быть найдет в синей палетке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ru-RU" dirty="0"/>
              <a:t>Вы будете использовать блок ожидания в режиме «обмен сообщениями»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Новый блок</a:t>
            </a:r>
            <a:r>
              <a:rPr lang="en-US" dirty="0"/>
              <a:t>: </a:t>
            </a:r>
            <a:r>
              <a:rPr lang="ru-RU" dirty="0"/>
              <a:t>сообщения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7862" y="2905036"/>
            <a:ext cx="4167082" cy="3897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3166" y="1818870"/>
            <a:ext cx="3035300" cy="180220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97974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698" y="1818870"/>
            <a:ext cx="4141074" cy="4575188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Отправьте</a:t>
            </a:r>
            <a:r>
              <a:rPr lang="en-US" dirty="0"/>
              <a:t> </a:t>
            </a:r>
            <a:r>
              <a:rPr lang="ru-RU" dirty="0"/>
              <a:t>сообщение</a:t>
            </a:r>
            <a:r>
              <a:rPr lang="en-US" dirty="0"/>
              <a:t>“Hello World” </a:t>
            </a:r>
            <a:r>
              <a:rPr lang="ru-RU" dirty="0"/>
              <a:t>от одного блока другому</a:t>
            </a:r>
            <a:endParaRPr lang="en-US" dirty="0"/>
          </a:p>
          <a:p>
            <a:r>
              <a:rPr lang="ru-RU" dirty="0"/>
              <a:t>Второй </a:t>
            </a:r>
            <a:r>
              <a:rPr lang="ru-RU" dirty="0" err="1"/>
              <a:t>брик</a:t>
            </a:r>
            <a:r>
              <a:rPr lang="ru-RU" dirty="0"/>
              <a:t> должен получить и вывести на экран сообщение на </a:t>
            </a:r>
            <a:r>
              <a:rPr lang="en-US" dirty="0"/>
              <a:t>5 </a:t>
            </a:r>
            <a:r>
              <a:rPr lang="ru-RU" dirty="0"/>
              <a:t>секунд</a:t>
            </a:r>
            <a:endParaRPr lang="en-US" dirty="0"/>
          </a:p>
          <a:p>
            <a:r>
              <a:rPr lang="ru-RU" dirty="0"/>
              <a:t>Советы</a:t>
            </a:r>
            <a:r>
              <a:rPr lang="en-US" dirty="0"/>
              <a:t>:</a:t>
            </a:r>
          </a:p>
          <a:p>
            <a:pPr lvl="1"/>
            <a:r>
              <a:rPr lang="ru-RU" dirty="0"/>
              <a:t>Вам нужно соединить роботов заранее</a:t>
            </a:r>
            <a:endParaRPr lang="en-US" dirty="0"/>
          </a:p>
          <a:p>
            <a:pPr lvl="1"/>
            <a:r>
              <a:rPr lang="ru-RU" dirty="0"/>
              <a:t>Назовите одного робота </a:t>
            </a:r>
            <a:r>
              <a:rPr lang="en-US" dirty="0"/>
              <a:t>Sender</a:t>
            </a:r>
            <a:r>
              <a:rPr lang="ru-RU" dirty="0"/>
              <a:t>, другого </a:t>
            </a:r>
            <a:r>
              <a:rPr lang="en-US" dirty="0"/>
              <a:t>Receiver </a:t>
            </a:r>
            <a:r>
              <a:rPr lang="ru-RU" dirty="0"/>
              <a:t>для испытания</a:t>
            </a:r>
            <a:endParaRPr lang="en-US" dirty="0"/>
          </a:p>
          <a:p>
            <a:pPr lvl="1"/>
            <a:r>
              <a:rPr lang="ru-RU" dirty="0"/>
              <a:t>Для испытания вам нужно использовать блок «обмен сообщениями»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ru-RU" dirty="0"/>
              <a:t>Отправить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ru-RU" dirty="0"/>
              <a:t>Текст</a:t>
            </a:r>
            <a:endParaRPr lang="en-US" dirty="0"/>
          </a:p>
          <a:p>
            <a:pPr lvl="1"/>
            <a:r>
              <a:rPr lang="ru-RU" dirty="0"/>
              <a:t>Вы будете использовать блок ожидания в режиме «обмен сообщения»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ru-RU" dirty="0">
                <a:sym typeface="Wingdings"/>
              </a:rPr>
              <a:t>Сравнение</a:t>
            </a:r>
            <a:r>
              <a:rPr lang="en-US" dirty="0">
                <a:sym typeface="Wingdings"/>
              </a:rPr>
              <a:t> </a:t>
            </a:r>
            <a:r>
              <a:rPr lang="en-US" dirty="0"/>
              <a:t> </a:t>
            </a:r>
            <a:r>
              <a:rPr lang="ru-RU" dirty="0"/>
              <a:t>Текст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Испытание </a:t>
            </a:r>
            <a:r>
              <a:rPr lang="en-US" dirty="0"/>
              <a:t>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442" y="1818870"/>
            <a:ext cx="2320212" cy="1740159"/>
          </a:xfrm>
          <a:prstGeom prst="rect">
            <a:avLst/>
          </a:prstGeom>
        </p:spPr>
      </p:pic>
      <p:pic>
        <p:nvPicPr>
          <p:cNvPr id="5" name="IMG_71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40772" y="3882876"/>
            <a:ext cx="4464323" cy="2511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8023" y="5941498"/>
            <a:ext cx="92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Видео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027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Испытание </a:t>
            </a:r>
            <a:r>
              <a:rPr lang="en-US" dirty="0"/>
              <a:t>1 </a:t>
            </a:r>
            <a:r>
              <a:rPr lang="ru-RU" dirty="0"/>
              <a:t>Решение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600" y="4799330"/>
            <a:ext cx="76581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141" y="1757601"/>
            <a:ext cx="3365500" cy="168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7016" y="1454438"/>
            <a:ext cx="220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Код робота-</a:t>
            </a:r>
            <a:r>
              <a:rPr lang="en-US" dirty="0"/>
              <a:t>Sender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85661" y="4530466"/>
            <a:ext cx="517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Код робота-</a:t>
            </a:r>
            <a:r>
              <a:rPr lang="en-US" dirty="0"/>
              <a:t>Receiver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7641" y="1784818"/>
            <a:ext cx="3613693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Отправляет сообщение</a:t>
            </a:r>
            <a:r>
              <a:rPr lang="en-US" dirty="0"/>
              <a:t> “Hello World” </a:t>
            </a:r>
            <a:r>
              <a:rPr lang="ru-RU" dirty="0"/>
              <a:t>роботу-</a:t>
            </a:r>
            <a:r>
              <a:rPr lang="en-US" dirty="0"/>
              <a:t>Receiver. </a:t>
            </a:r>
            <a:r>
              <a:rPr lang="ru-RU" dirty="0"/>
              <a:t>Заголовок сообщения </a:t>
            </a:r>
            <a:r>
              <a:rPr lang="en-US" dirty="0"/>
              <a:t>“Greeting” </a:t>
            </a:r>
            <a:r>
              <a:rPr lang="ru-RU" dirty="0"/>
              <a:t>должен совпадать с программой робота-</a:t>
            </a:r>
            <a:r>
              <a:rPr lang="en-US" dirty="0"/>
              <a:t>receiver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08285" y="3699469"/>
            <a:ext cx="263240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Ожидать сообщения от первого робота и вывести сообщение на экран на 5 секунд.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EV3Lessons, 2016, Last Edit 7/19/2016</a:t>
            </a:r>
          </a:p>
        </p:txBody>
      </p:sp>
    </p:spTree>
    <p:extLst>
      <p:ext uri="{BB962C8B-B14F-4D97-AF65-F5344CB8AC3E}">
        <p14:creationId xmlns:p14="http://schemas.microsoft.com/office/powerpoint/2010/main" val="184494587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1367</TotalTime>
  <Words>684</Words>
  <Application>Microsoft Office PowerPoint</Application>
  <PresentationFormat>Экран (4:3)</PresentationFormat>
  <Paragraphs>85</Paragraphs>
  <Slides>14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 Neue</vt:lpstr>
      <vt:lpstr>Wingdings</vt:lpstr>
      <vt:lpstr>advanced</vt:lpstr>
      <vt:lpstr>Bluetooth</vt:lpstr>
      <vt:lpstr>На этом занятии</vt:lpstr>
      <vt:lpstr>Что такое Bluetooth?</vt:lpstr>
      <vt:lpstr>Зачем использовать Bluetooth на EV3?</vt:lpstr>
      <vt:lpstr>Советы</vt:lpstr>
      <vt:lpstr>Активируем Bluetooth на EV3</vt:lpstr>
      <vt:lpstr>Новый блок: сообщения</vt:lpstr>
      <vt:lpstr>Испытание 1</vt:lpstr>
      <vt:lpstr>Испытание 1 Решение</vt:lpstr>
      <vt:lpstr>Испытание 2: синхронизация роботов</vt:lpstr>
      <vt:lpstr>Испытание 2 Решение</vt:lpstr>
      <vt:lpstr>Собираем все вместе</vt:lpstr>
      <vt:lpstr>Орел</vt:lpstr>
      <vt:lpstr>Благодарность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Bluetooth</dc:title>
  <dc:creator>Srinivasan Seshan</dc:creator>
  <cp:lastModifiedBy>Vladimir Abay</cp:lastModifiedBy>
  <cp:revision>148</cp:revision>
  <cp:lastPrinted>2016-06-09T20:27:51Z</cp:lastPrinted>
  <dcterms:created xsi:type="dcterms:W3CDTF">2016-06-09T15:01:56Z</dcterms:created>
  <dcterms:modified xsi:type="dcterms:W3CDTF">2019-06-22T13:44:15Z</dcterms:modified>
</cp:coreProperties>
</file>